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77397-18BB-1440-B9BB-8C72B221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48A3E-6746-FC47-90B3-5C662BB46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FC3D0-35B4-604A-9F52-F8A97268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156E8-0385-9641-B95F-88C0EF90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2901-CCC0-C04E-B791-B505D89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987E-1413-E444-8855-F1A2FA1E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E6364-A0AD-2F4E-9091-FD02F1991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38EC7-6054-4842-A4E0-0C8B35BB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79025-3D92-384F-9F94-72ACAED5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6581C-F200-D549-A47A-425155E4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8B440-DFBE-5544-B843-C4F7F5DCC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A91D9-B2C1-BE40-BE2B-35A0E8BA2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4AA27-94EA-3A4E-894E-9991DD44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BC6A-3DE4-C948-AA49-B09BF716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ED7E1-AB14-2345-A8A1-1AC2E8E8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7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8F21-9880-3847-8F38-7E343F94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0824-28B7-474A-966B-7249A291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2D839-2447-A249-AC67-CD009B10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0971-0B12-B543-9476-06410F24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7AF57-9C4B-8F4D-A462-D219F618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9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AA33-B038-7942-B952-9C3DB781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A4ECE-B560-9B46-85CF-E68DDD75A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E9934-5DE3-9840-8ADF-CE6843C5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558EC-8DDF-6949-84E8-E92E0C79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4FE2-8C07-3944-8205-9E31D0FB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FBCB-A22B-E44D-8A73-D80DE738F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6475-26DE-9445-926C-88E3F124D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D9591-4BDD-7F4C-AA26-BF53DD5CA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56745-FF55-7E4E-9D88-76A0C6C4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8AC46-531D-2C4C-B89B-03E70F12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B670-27FE-1B4B-859F-2C3448D2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3000-E3A0-6648-8504-FDD255C2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65710-B836-1445-B9FC-A59460A14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614BE-E1F2-A642-9D1C-94A5F1520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68504-FE16-084F-9058-1E37F8FD6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E0D16B-E65E-D14E-9263-5218EC3AB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5E342F-3499-2847-9F9F-B9FBBE7B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18C77-2DE6-3542-A0E0-CD5F52CA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CBCFA-ADD1-4E44-9DF5-8ABEDBC6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6AA0-27E6-974D-9726-CA0C2D9C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CA25F-AE5A-B446-B48F-9BD67F93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231FC-ABAD-3D4F-A4EC-6D7C690B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0834-E7E2-4D44-8E5D-5CAC3620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2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A6655-416B-9E49-94FE-A3FB554F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29946-A633-DA4F-B8A1-EC7B410D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4E3B6-BA07-7143-AD42-AF22961C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C347-3E17-B74A-BC49-70C815566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16CB-9C36-9447-9F95-666ACAE4F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A7553-BBE9-9D47-954D-510E1E72D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89333-DD11-444D-85DC-3A4F2938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C5DC-FC7A-BC46-8345-BDDEE106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2B2CA-AF24-F24C-A861-8875100A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A779-6BCF-BA46-BA51-064D37C2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36088-A31A-684A-9D55-063224ED2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E6CD1-8AC1-4246-A562-1BEC9E443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4C07E-BC7A-A445-83EF-AA11434A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09A63-26A9-FF49-9A2F-56A5BDC61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7AEF6-5764-D248-80D4-95FB1BE1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0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78CCB-C1C8-7B40-B5DF-C0D2B6CD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848C5-02F9-0841-9B0A-C5814F7C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9D200-E1F9-2A43-A1A7-6BF196FE1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E901-80F7-1F45-96D4-C12B4859FB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6198-1924-0544-9996-9A7C38380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A491-7C76-B94A-B9B8-0FEBB483E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FA6E-12A2-8E4E-B268-F24F989A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9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88DD-974F-AE43-857C-F1ADE13FE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115" y="240146"/>
            <a:ext cx="9144000" cy="665017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Woodlands </a:t>
            </a:r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Meed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Careers </a:t>
            </a:r>
            <a:r>
              <a:rPr lang="en-US" sz="28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Programme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2021/22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30517"/>
              </p:ext>
            </p:extLst>
          </p:nvPr>
        </p:nvGraphicFramePr>
        <p:xfrm>
          <a:off x="93860" y="1132115"/>
          <a:ext cx="8931564" cy="3924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7594">
                  <a:extLst>
                    <a:ext uri="{9D8B030D-6E8A-4147-A177-3AD203B41FA5}">
                      <a16:colId xmlns:a16="http://schemas.microsoft.com/office/drawing/2014/main" val="1209203288"/>
                    </a:ext>
                  </a:extLst>
                </a:gridCol>
                <a:gridCol w="5163128">
                  <a:extLst>
                    <a:ext uri="{9D8B030D-6E8A-4147-A177-3AD203B41FA5}">
                      <a16:colId xmlns:a16="http://schemas.microsoft.com/office/drawing/2014/main" val="275749147"/>
                    </a:ext>
                  </a:extLst>
                </a:gridCol>
                <a:gridCol w="2730842">
                  <a:extLst>
                    <a:ext uri="{9D8B030D-6E8A-4147-A177-3AD203B41FA5}">
                      <a16:colId xmlns:a16="http://schemas.microsoft.com/office/drawing/2014/main" val="2603670351"/>
                    </a:ext>
                  </a:extLst>
                </a:gridCol>
              </a:tblGrid>
              <a:tr h="2780146">
                <a:tc>
                  <a:txBody>
                    <a:bodyPr/>
                    <a:lstStyle/>
                    <a:p>
                      <a:endParaRPr lang="en-GB" sz="1000" b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0" dirty="0" smtClean="0">
                          <a:latin typeface="Century Gothic" panose="020B0502020202020204" pitchFamily="34" charset="0"/>
                        </a:rPr>
                        <a:t>1 Year Prep Course</a:t>
                      </a: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000" b="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Take part in transition and future planning at your Annual Review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Take part in National Careers Week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Hopes and Dreams Project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develop employability skills using PRACTICE Skills for Life and Learning targets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Attend a Transition and Careers Fair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attend a programme of inspirational speakers, including those with SEND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Learning that focuses on life skills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Employability Next Steps targets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Take part in Catering, Upcycling, Horticulture, Publishing and Administration enterprises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some students to access a work experience placement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some students to access a work experience placement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Some students take part in remote and virtual Work Experience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Some students will visit a work place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attend a vocational link programme at a local further education college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invited to attend an independent careers guidance interview with My Future Starts Here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000" b="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dirty="0" err="1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Meeds</a:t>
                      </a: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Job Club Employability Units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Introduction </a:t>
                      </a:r>
                      <a:r>
                        <a:rPr lang="en-GB" sz="10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Vocational Profiles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Local Education Providers and Qualification routes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Introduction to Useful Career Websites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are Apprenticeships/Traineeships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4402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711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Symbol</vt:lpstr>
      <vt:lpstr>Times New Roman</vt:lpstr>
      <vt:lpstr>1_Office Theme</vt:lpstr>
      <vt:lpstr>Woodlands Meed Careers Programme 2021/22</vt:lpstr>
    </vt:vector>
  </TitlesOfParts>
  <Company>Woodlands Meed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Woodlands Meed Careers Programme 2021/22</dc:title>
  <dc:creator>Nola Bennett</dc:creator>
  <cp:lastModifiedBy>Nola Bennett</cp:lastModifiedBy>
  <cp:revision>3</cp:revision>
  <dcterms:created xsi:type="dcterms:W3CDTF">2021-09-07T10:54:07Z</dcterms:created>
  <dcterms:modified xsi:type="dcterms:W3CDTF">2021-09-07T11:08:15Z</dcterms:modified>
</cp:coreProperties>
</file>